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398"/>
  </p:normalViewPr>
  <p:slideViewPr>
    <p:cSldViewPr snapToGrid="0" snapToObjects="1">
      <p:cViewPr varScale="1">
        <p:scale>
          <a:sx n="76" d="100"/>
          <a:sy n="76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Cj6B8JQq8" TargetMode="External"/><Relationship Id="rId2" Type="http://schemas.openxmlformats.org/officeDocument/2006/relationships/hyperlink" Target="https://www.youtube.com/watch?v=jFkhMde56N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Short-Stories-French-Beginners-Yourself/dp/1473683432" TargetMode="External"/><Relationship Id="rId4" Type="http://schemas.openxmlformats.org/officeDocument/2006/relationships/hyperlink" Target="https://www.youtube.com/watch?v=FhPneDzsLC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7BB3-029F-8040-B9FD-1528CD036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Rising FRENCH ii -Summer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4A2C0-3F2C-DA4C-B71D-6CC9EC957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5119-92E3-0C48-8378-3C52A551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958" y="0"/>
            <a:ext cx="10396882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Rising </a:t>
            </a:r>
            <a:r>
              <a:rPr lang="en-US" sz="4000" baseline="30000" dirty="0">
                <a:solidFill>
                  <a:srgbClr val="C00000"/>
                </a:solidFill>
              </a:rPr>
              <a:t>FRENCH II</a:t>
            </a:r>
            <a:r>
              <a:rPr lang="en-US" sz="4000" dirty="0">
                <a:solidFill>
                  <a:srgbClr val="C00000"/>
                </a:solidFill>
              </a:rPr>
              <a:t> Summer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A206-D65D-F240-9E89-3F56B69A3D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533" y="643467"/>
            <a:ext cx="5918201" cy="485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Immersive exposure:</a:t>
            </a:r>
          </a:p>
          <a:p>
            <a:pPr marL="0" indent="0">
              <a:buNone/>
            </a:pPr>
            <a:r>
              <a:rPr lang="en-US" dirty="0"/>
              <a:t>Each of the 3 </a:t>
            </a:r>
            <a:r>
              <a:rPr lang="en-US" dirty="0" err="1"/>
              <a:t>Ariol</a:t>
            </a:r>
            <a:r>
              <a:rPr lang="en-US" dirty="0"/>
              <a:t> episodes you will:</a:t>
            </a:r>
          </a:p>
          <a:p>
            <a:r>
              <a:rPr lang="en-US" dirty="0"/>
              <a:t>Offer  action/plot summary (8-10 bullet points)</a:t>
            </a:r>
          </a:p>
          <a:p>
            <a:r>
              <a:rPr lang="en-US" dirty="0"/>
              <a:t>3 new vocabulary words you learned </a:t>
            </a:r>
          </a:p>
          <a:p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1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2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3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F4D93-F170-864E-846A-01286720D939}"/>
              </a:ext>
            </a:extLst>
          </p:cNvPr>
          <p:cNvSpPr txBox="1">
            <a:spLocks/>
          </p:cNvSpPr>
          <p:nvPr/>
        </p:nvSpPr>
        <p:spPr>
          <a:xfrm>
            <a:off x="6790267" y="838200"/>
            <a:ext cx="4622800" cy="4436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70C0"/>
                </a:solidFill>
              </a:rPr>
              <a:t>Reading comprehension: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Follow the link to Purchase the book of French Short Stories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Purchase Link - book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Read the first 2 short stories </a:t>
            </a:r>
            <a:r>
              <a:rPr lang="en-US" dirty="0">
                <a:solidFill>
                  <a:srgbClr val="C00000"/>
                </a:solidFill>
              </a:rPr>
              <a:t>(La Ratatouille </a:t>
            </a:r>
            <a:r>
              <a:rPr lang="en-US" dirty="0" err="1">
                <a:solidFill>
                  <a:srgbClr val="C00000"/>
                </a:solidFill>
              </a:rPr>
              <a:t>Folle</a:t>
            </a:r>
            <a:r>
              <a:rPr lang="en-US" dirty="0">
                <a:solidFill>
                  <a:srgbClr val="C00000"/>
                </a:solidFill>
              </a:rPr>
              <a:t> &amp; La </a:t>
            </a:r>
            <a:r>
              <a:rPr lang="en-US" dirty="0" err="1">
                <a:solidFill>
                  <a:srgbClr val="C00000"/>
                </a:solidFill>
              </a:rPr>
              <a:t>Créature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and complete all the chapter activities</a:t>
            </a:r>
          </a:p>
        </p:txBody>
      </p:sp>
    </p:spTree>
    <p:extLst>
      <p:ext uri="{BB962C8B-B14F-4D97-AF65-F5344CB8AC3E}">
        <p14:creationId xmlns:p14="http://schemas.microsoft.com/office/powerpoint/2010/main" val="2935922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21</TotalTime>
  <Words>83</Words>
  <Application>Microsoft Macintosh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Rising FRENCH ii -Summer WORK</vt:lpstr>
      <vt:lpstr>Rising FRENCH II Summer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FRENCH ii -Summer WORK</dc:title>
  <dc:creator>Grant, Raygen</dc:creator>
  <cp:lastModifiedBy>Grant, Raygen</cp:lastModifiedBy>
  <cp:revision>2</cp:revision>
  <dcterms:created xsi:type="dcterms:W3CDTF">2024-05-31T12:00:10Z</dcterms:created>
  <dcterms:modified xsi:type="dcterms:W3CDTF">2024-05-31T12:21:44Z</dcterms:modified>
</cp:coreProperties>
</file>